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60" r:id="rId7"/>
    <p:sldId id="259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601DC-C128-45D0-B0AE-31D75D5EDE39}" type="datetimeFigureOut">
              <a:rPr lang="en-PH" smtClean="0"/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3D2E0-4B1D-42EF-97BB-A1444DE4F9C3}" type="slidenum">
              <a:rPr lang="en-PH" smtClean="0"/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Crime Map</a:t>
            </a:r>
            <a:br>
              <a:rPr lang="en-US" dirty="0"/>
            </a:br>
            <a:r>
              <a:rPr lang="en-PH" altLang="en-US" dirty="0"/>
              <a:t>Ramon Isabela</a:t>
            </a:r>
            <a:endParaRPr lang="en-PH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1 – November 28, 2021</a:t>
            </a:r>
            <a:endParaRPr lang="en-P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Map against Person and Property</a:t>
            </a:r>
            <a:endParaRPr lang="en-PH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30592" cy="4802187"/>
          </a:xfrm>
        </p:spPr>
      </p:pic>
      <p:sp>
        <p:nvSpPr>
          <p:cNvPr id="6" name="Text Box 5"/>
          <p:cNvSpPr txBox="1"/>
          <p:nvPr/>
        </p:nvSpPr>
        <p:spPr>
          <a:xfrm>
            <a:off x="8868792" y="1733311"/>
            <a:ext cx="1695635" cy="3649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Legend: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Murder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Homicide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Physical Injury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Rape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Robbery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Theft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Carnap MV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Carnap MC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013572" y="198661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8" name="Oval 7"/>
          <p:cNvSpPr/>
          <p:nvPr/>
        </p:nvSpPr>
        <p:spPr>
          <a:xfrm>
            <a:off x="9013572" y="2268550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9" name="Oval 8"/>
          <p:cNvSpPr/>
          <p:nvPr/>
        </p:nvSpPr>
        <p:spPr>
          <a:xfrm>
            <a:off x="9013572" y="255049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0" name="Oval 9"/>
          <p:cNvSpPr/>
          <p:nvPr/>
        </p:nvSpPr>
        <p:spPr>
          <a:xfrm>
            <a:off x="9013572" y="2841308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1" name="Oval 10"/>
          <p:cNvSpPr/>
          <p:nvPr/>
        </p:nvSpPr>
        <p:spPr>
          <a:xfrm>
            <a:off x="9021192" y="3127094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2" name="Oval 11"/>
          <p:cNvSpPr/>
          <p:nvPr/>
        </p:nvSpPr>
        <p:spPr>
          <a:xfrm>
            <a:off x="9021192" y="3400156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3" name="Oval 12"/>
          <p:cNvSpPr/>
          <p:nvPr/>
        </p:nvSpPr>
        <p:spPr>
          <a:xfrm>
            <a:off x="9021192" y="3690974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4" name="Oval 13"/>
          <p:cNvSpPr/>
          <p:nvPr/>
        </p:nvSpPr>
        <p:spPr>
          <a:xfrm>
            <a:off x="9021192" y="3972914"/>
            <a:ext cx="228600" cy="228600"/>
          </a:xfrm>
          <a:prstGeom prst="ellipse">
            <a:avLst/>
          </a:prstGeom>
          <a:solidFill>
            <a:srgbClr val="993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5" name="Oval 14"/>
          <p:cNvSpPr/>
          <p:nvPr/>
        </p:nvSpPr>
        <p:spPr>
          <a:xfrm>
            <a:off x="4667432" y="2555234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6" name="Oval 15"/>
          <p:cNvSpPr/>
          <p:nvPr/>
        </p:nvSpPr>
        <p:spPr>
          <a:xfrm>
            <a:off x="5702423" y="3919574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2</a:t>
            </a:r>
            <a:endParaRPr lang="en-PH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Map – Non-Index</a:t>
            </a:r>
            <a:endParaRPr lang="en-PH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30592" cy="4802187"/>
          </a:xfrm>
        </p:spPr>
      </p:pic>
      <p:sp>
        <p:nvSpPr>
          <p:cNvPr id="6" name="Text Box 5"/>
          <p:cNvSpPr txBox="1"/>
          <p:nvPr/>
        </p:nvSpPr>
        <p:spPr>
          <a:xfrm>
            <a:off x="8868792" y="1733311"/>
            <a:ext cx="1926454" cy="3649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Legend: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of Lasciviousness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Alarms &amp; Scandal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Concubinage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 Assaults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Grave Threat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Attemp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Murder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Resisting Authorities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013572" y="198661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8" name="Oval 7"/>
          <p:cNvSpPr/>
          <p:nvPr/>
        </p:nvSpPr>
        <p:spPr>
          <a:xfrm>
            <a:off x="9013572" y="2268550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9" name="Oval 8"/>
          <p:cNvSpPr/>
          <p:nvPr/>
        </p:nvSpPr>
        <p:spPr>
          <a:xfrm>
            <a:off x="9013572" y="255049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0" name="Oval 9"/>
          <p:cNvSpPr/>
          <p:nvPr/>
        </p:nvSpPr>
        <p:spPr>
          <a:xfrm>
            <a:off x="9013572" y="2841308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1" name="Oval 10"/>
          <p:cNvSpPr/>
          <p:nvPr/>
        </p:nvSpPr>
        <p:spPr>
          <a:xfrm>
            <a:off x="9021192" y="3127094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2" name="Oval 11"/>
          <p:cNvSpPr/>
          <p:nvPr/>
        </p:nvSpPr>
        <p:spPr>
          <a:xfrm>
            <a:off x="9021192" y="3400156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3" name="Oval 12"/>
          <p:cNvSpPr/>
          <p:nvPr/>
        </p:nvSpPr>
        <p:spPr>
          <a:xfrm>
            <a:off x="9021192" y="3690974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5" name="Oval 14"/>
          <p:cNvSpPr/>
          <p:nvPr/>
        </p:nvSpPr>
        <p:spPr>
          <a:xfrm>
            <a:off x="7650330" y="4224236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6" name="Oval 15"/>
          <p:cNvSpPr/>
          <p:nvPr/>
        </p:nvSpPr>
        <p:spPr>
          <a:xfrm>
            <a:off x="8030961" y="3069908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7" name="Oval 16"/>
          <p:cNvSpPr/>
          <p:nvPr/>
        </p:nvSpPr>
        <p:spPr>
          <a:xfrm>
            <a:off x="4966834" y="4693634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8" name="Oval 17"/>
          <p:cNvSpPr/>
          <p:nvPr/>
        </p:nvSpPr>
        <p:spPr>
          <a:xfrm>
            <a:off x="3865114" y="4452836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185667" y="4678746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0" name="Oval 19"/>
          <p:cNvSpPr/>
          <p:nvPr/>
        </p:nvSpPr>
        <p:spPr>
          <a:xfrm>
            <a:off x="6138353" y="3446838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1" name="Oval 20"/>
          <p:cNvSpPr/>
          <p:nvPr/>
        </p:nvSpPr>
        <p:spPr>
          <a:xfrm>
            <a:off x="6366953" y="3440337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Map – Traffic Incident</a:t>
            </a:r>
            <a:endParaRPr lang="en-PH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30592" cy="4802187"/>
          </a:xfrm>
        </p:spPr>
      </p:pic>
      <p:sp>
        <p:nvSpPr>
          <p:cNvPr id="6" name="Text Box 5"/>
          <p:cNvSpPr txBox="1"/>
          <p:nvPr/>
        </p:nvSpPr>
        <p:spPr>
          <a:xfrm>
            <a:off x="8868792" y="1733311"/>
            <a:ext cx="1926454" cy="3649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Legend: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RIR in Homicide 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RIR in Physical Injury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RIR in Damage to Property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013572" y="198661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8" name="Oval 7"/>
          <p:cNvSpPr/>
          <p:nvPr/>
        </p:nvSpPr>
        <p:spPr>
          <a:xfrm>
            <a:off x="9013572" y="2268550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9" name="Oval 8"/>
          <p:cNvSpPr/>
          <p:nvPr/>
        </p:nvSpPr>
        <p:spPr>
          <a:xfrm>
            <a:off x="9013572" y="255049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5" name="Oval 14"/>
          <p:cNvSpPr/>
          <p:nvPr/>
        </p:nvSpPr>
        <p:spPr>
          <a:xfrm>
            <a:off x="5404645" y="3590191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2</a:t>
            </a:r>
            <a:endParaRPr lang="en-PH" dirty="0"/>
          </a:p>
        </p:txBody>
      </p:sp>
      <p:sp>
        <p:nvSpPr>
          <p:cNvPr id="17" name="Oval 16"/>
          <p:cNvSpPr/>
          <p:nvPr/>
        </p:nvSpPr>
        <p:spPr>
          <a:xfrm>
            <a:off x="5456314" y="3764425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8" name="Oval 17"/>
          <p:cNvSpPr/>
          <p:nvPr/>
        </p:nvSpPr>
        <p:spPr>
          <a:xfrm>
            <a:off x="5113414" y="274320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548056" y="4017052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3" name="Oval 22"/>
          <p:cNvSpPr/>
          <p:nvPr/>
        </p:nvSpPr>
        <p:spPr>
          <a:xfrm>
            <a:off x="5342014" y="26289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2</a:t>
            </a:r>
            <a:endParaRPr lang="en-PH" dirty="0"/>
          </a:p>
        </p:txBody>
      </p:sp>
      <p:sp>
        <p:nvSpPr>
          <p:cNvPr id="24" name="Oval 23"/>
          <p:cNvSpPr/>
          <p:nvPr/>
        </p:nvSpPr>
        <p:spPr>
          <a:xfrm>
            <a:off x="5661122" y="4170923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5" name="Oval 24"/>
          <p:cNvSpPr/>
          <p:nvPr/>
        </p:nvSpPr>
        <p:spPr>
          <a:xfrm>
            <a:off x="5867400" y="4682843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Map – Special Laws</a:t>
            </a:r>
            <a:endParaRPr lang="en-PH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30592" cy="4802187"/>
          </a:xfrm>
        </p:spPr>
      </p:pic>
      <p:sp>
        <p:nvSpPr>
          <p:cNvPr id="6" name="Text Box 5"/>
          <p:cNvSpPr txBox="1"/>
          <p:nvPr/>
        </p:nvSpPr>
        <p:spPr>
          <a:xfrm>
            <a:off x="8868792" y="1733311"/>
            <a:ext cx="1926454" cy="3649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Legend: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 7610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PD 1602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9262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9175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9165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10591</a:t>
            </a: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8550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PD 705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RA 11332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PH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013572" y="198661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8" name="Oval 7"/>
          <p:cNvSpPr/>
          <p:nvPr/>
        </p:nvSpPr>
        <p:spPr>
          <a:xfrm>
            <a:off x="9013572" y="2268550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9" name="Oval 8"/>
          <p:cNvSpPr/>
          <p:nvPr/>
        </p:nvSpPr>
        <p:spPr>
          <a:xfrm>
            <a:off x="9013572" y="255049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0" name="Oval 9"/>
          <p:cNvSpPr/>
          <p:nvPr/>
        </p:nvSpPr>
        <p:spPr>
          <a:xfrm>
            <a:off x="9013572" y="2841308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1" name="Oval 10"/>
          <p:cNvSpPr/>
          <p:nvPr/>
        </p:nvSpPr>
        <p:spPr>
          <a:xfrm>
            <a:off x="9021192" y="3127094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2" name="Oval 11"/>
          <p:cNvSpPr/>
          <p:nvPr/>
        </p:nvSpPr>
        <p:spPr>
          <a:xfrm>
            <a:off x="9021192" y="3400156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3" name="Oval 12"/>
          <p:cNvSpPr/>
          <p:nvPr/>
        </p:nvSpPr>
        <p:spPr>
          <a:xfrm>
            <a:off x="9021192" y="3690974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15" name="Oval 14"/>
          <p:cNvSpPr/>
          <p:nvPr/>
        </p:nvSpPr>
        <p:spPr>
          <a:xfrm>
            <a:off x="6096000" y="4564446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6" name="Oval 15"/>
          <p:cNvSpPr/>
          <p:nvPr/>
        </p:nvSpPr>
        <p:spPr>
          <a:xfrm>
            <a:off x="4304213" y="3609292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7" name="Oval 16"/>
          <p:cNvSpPr/>
          <p:nvPr/>
        </p:nvSpPr>
        <p:spPr>
          <a:xfrm>
            <a:off x="6892033" y="4552604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18" name="Oval 17"/>
          <p:cNvSpPr/>
          <p:nvPr/>
        </p:nvSpPr>
        <p:spPr>
          <a:xfrm>
            <a:off x="4879021" y="4680070"/>
            <a:ext cx="228600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424036" y="4163123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0" name="Oval 19"/>
          <p:cNvSpPr/>
          <p:nvPr/>
        </p:nvSpPr>
        <p:spPr>
          <a:xfrm>
            <a:off x="6134100" y="3484527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1" name="Oval 20"/>
          <p:cNvSpPr/>
          <p:nvPr/>
        </p:nvSpPr>
        <p:spPr>
          <a:xfrm>
            <a:off x="3762916" y="3582316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2" name="Oval 21"/>
          <p:cNvSpPr/>
          <p:nvPr/>
        </p:nvSpPr>
        <p:spPr>
          <a:xfrm>
            <a:off x="9013572" y="3986605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23" name="Oval 22"/>
          <p:cNvSpPr/>
          <p:nvPr/>
        </p:nvSpPr>
        <p:spPr>
          <a:xfrm>
            <a:off x="9013572" y="4277423"/>
            <a:ext cx="228600" cy="2286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PH"/>
          </a:p>
        </p:txBody>
      </p:sp>
      <p:sp>
        <p:nvSpPr>
          <p:cNvPr id="24" name="Oval 23"/>
          <p:cNvSpPr/>
          <p:nvPr/>
        </p:nvSpPr>
        <p:spPr>
          <a:xfrm>
            <a:off x="6823043" y="3814152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5" name="Oval 24"/>
          <p:cNvSpPr/>
          <p:nvPr/>
        </p:nvSpPr>
        <p:spPr>
          <a:xfrm>
            <a:off x="5867400" y="3872813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6" name="Oval 25"/>
          <p:cNvSpPr/>
          <p:nvPr/>
        </p:nvSpPr>
        <p:spPr>
          <a:xfrm>
            <a:off x="5867400" y="3468016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7" name="Oval 26"/>
          <p:cNvSpPr/>
          <p:nvPr/>
        </p:nvSpPr>
        <p:spPr>
          <a:xfrm>
            <a:off x="4030722" y="3598827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28" name="Oval 27"/>
          <p:cNvSpPr/>
          <p:nvPr/>
        </p:nvSpPr>
        <p:spPr>
          <a:xfrm>
            <a:off x="3006942" y="3986605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2</a:t>
            </a:r>
            <a:endParaRPr lang="en-PH" dirty="0"/>
          </a:p>
        </p:txBody>
      </p:sp>
      <p:sp>
        <p:nvSpPr>
          <p:cNvPr id="29" name="Oval 28"/>
          <p:cNvSpPr/>
          <p:nvPr/>
        </p:nvSpPr>
        <p:spPr>
          <a:xfrm>
            <a:off x="3877216" y="4429823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2</a:t>
            </a:r>
            <a:endParaRPr lang="en-PH" dirty="0"/>
          </a:p>
        </p:txBody>
      </p:sp>
      <p:sp>
        <p:nvSpPr>
          <p:cNvPr id="30" name="Oval 29"/>
          <p:cNvSpPr/>
          <p:nvPr/>
        </p:nvSpPr>
        <p:spPr>
          <a:xfrm>
            <a:off x="4959809" y="3069908"/>
            <a:ext cx="228600" cy="228600"/>
          </a:xfrm>
          <a:prstGeom prst="ellipse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1" name="Oval 30"/>
          <p:cNvSpPr/>
          <p:nvPr/>
        </p:nvSpPr>
        <p:spPr>
          <a:xfrm>
            <a:off x="6116345" y="3883085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4</a:t>
            </a:r>
            <a:endParaRPr lang="en-PH" dirty="0"/>
          </a:p>
        </p:txBody>
      </p:sp>
      <p:sp>
        <p:nvSpPr>
          <p:cNvPr id="32" name="Oval 31"/>
          <p:cNvSpPr/>
          <p:nvPr/>
        </p:nvSpPr>
        <p:spPr>
          <a:xfrm>
            <a:off x="2670405" y="2879670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3" name="Oval 32"/>
          <p:cNvSpPr/>
          <p:nvPr/>
        </p:nvSpPr>
        <p:spPr>
          <a:xfrm>
            <a:off x="5406281" y="2626964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4" name="Oval 33"/>
          <p:cNvSpPr/>
          <p:nvPr/>
        </p:nvSpPr>
        <p:spPr>
          <a:xfrm>
            <a:off x="7002430" y="2997400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5" name="Oval 34"/>
          <p:cNvSpPr/>
          <p:nvPr/>
        </p:nvSpPr>
        <p:spPr>
          <a:xfrm>
            <a:off x="6209137" y="4961529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3</a:t>
            </a:r>
            <a:endParaRPr lang="en-PH" dirty="0"/>
          </a:p>
        </p:txBody>
      </p:sp>
      <p:sp>
        <p:nvSpPr>
          <p:cNvPr id="36" name="Oval 35"/>
          <p:cNvSpPr/>
          <p:nvPr/>
        </p:nvSpPr>
        <p:spPr>
          <a:xfrm>
            <a:off x="5143874" y="4677728"/>
            <a:ext cx="228600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7" name="Oval 36"/>
          <p:cNvSpPr/>
          <p:nvPr/>
        </p:nvSpPr>
        <p:spPr>
          <a:xfrm>
            <a:off x="6352548" y="4583611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8" name="Oval 37"/>
          <p:cNvSpPr/>
          <p:nvPr/>
        </p:nvSpPr>
        <p:spPr>
          <a:xfrm>
            <a:off x="6818069" y="3235937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39" name="Oval 38"/>
          <p:cNvSpPr/>
          <p:nvPr/>
        </p:nvSpPr>
        <p:spPr>
          <a:xfrm>
            <a:off x="5632290" y="2698305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0" name="Oval 39"/>
          <p:cNvSpPr/>
          <p:nvPr/>
        </p:nvSpPr>
        <p:spPr>
          <a:xfrm>
            <a:off x="6352548" y="3872813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1" name="Oval 40"/>
          <p:cNvSpPr/>
          <p:nvPr/>
        </p:nvSpPr>
        <p:spPr>
          <a:xfrm>
            <a:off x="6373004" y="3487497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2" name="Oval 41"/>
          <p:cNvSpPr/>
          <p:nvPr/>
        </p:nvSpPr>
        <p:spPr>
          <a:xfrm>
            <a:off x="4624896" y="2507392"/>
            <a:ext cx="228600" cy="228600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3" name="Oval 42"/>
          <p:cNvSpPr/>
          <p:nvPr/>
        </p:nvSpPr>
        <p:spPr>
          <a:xfrm>
            <a:off x="4532813" y="3654485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4" name="Oval 43"/>
          <p:cNvSpPr/>
          <p:nvPr/>
        </p:nvSpPr>
        <p:spPr>
          <a:xfrm>
            <a:off x="3255887" y="4055204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5" name="Oval 44"/>
          <p:cNvSpPr/>
          <p:nvPr/>
        </p:nvSpPr>
        <p:spPr>
          <a:xfrm>
            <a:off x="4119241" y="4438304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6" name="Oval 45"/>
          <p:cNvSpPr/>
          <p:nvPr/>
        </p:nvSpPr>
        <p:spPr>
          <a:xfrm>
            <a:off x="2959592" y="2831655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7" name="Oval 46"/>
          <p:cNvSpPr/>
          <p:nvPr/>
        </p:nvSpPr>
        <p:spPr>
          <a:xfrm>
            <a:off x="5754536" y="2849514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8" name="Oval 47"/>
          <p:cNvSpPr/>
          <p:nvPr/>
        </p:nvSpPr>
        <p:spPr>
          <a:xfrm>
            <a:off x="5195436" y="2490082"/>
            <a:ext cx="228600" cy="228600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49" name="Oval 48"/>
          <p:cNvSpPr/>
          <p:nvPr/>
        </p:nvSpPr>
        <p:spPr>
          <a:xfrm>
            <a:off x="5196395" y="4124361"/>
            <a:ext cx="228600" cy="2286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  <p:sp>
        <p:nvSpPr>
          <p:cNvPr id="50" name="Oval 49"/>
          <p:cNvSpPr/>
          <p:nvPr/>
        </p:nvSpPr>
        <p:spPr>
          <a:xfrm>
            <a:off x="5756018" y="4906328"/>
            <a:ext cx="228600" cy="2286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050" dirty="0"/>
              <a:t>80</a:t>
            </a:r>
            <a:endParaRPr lang="en-PH" sz="1050" dirty="0"/>
          </a:p>
        </p:txBody>
      </p:sp>
      <p:sp>
        <p:nvSpPr>
          <p:cNvPr id="51" name="Oval 50"/>
          <p:cNvSpPr/>
          <p:nvPr/>
        </p:nvSpPr>
        <p:spPr>
          <a:xfrm>
            <a:off x="3502984" y="3628756"/>
            <a:ext cx="228600" cy="2286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/>
              <a:t>1</a:t>
            </a:r>
            <a:endParaRPr lang="en-PH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Crime Map</a:t>
            </a:r>
            <a:br>
              <a:rPr lang="en-US" dirty="0"/>
            </a:br>
            <a:r>
              <a:rPr lang="en-PH" altLang="en-US" dirty="0"/>
              <a:t>Santiago City</a:t>
            </a:r>
            <a:endParaRPr lang="en-PH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1 – November 28, 2021</a:t>
            </a:r>
            <a:endParaRPr lang="en-PH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" y="303530"/>
            <a:ext cx="11003915" cy="6111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923</Words>
  <Application>WPS Presentation</Application>
  <PresentationFormat>Widescreen</PresentationFormat>
  <Paragraphs>154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SimSun</vt:lpstr>
      <vt:lpstr>Wingdings</vt:lpstr>
      <vt:lpstr>Calibri</vt:lpstr>
      <vt:lpstr>Times New Roman</vt:lpstr>
      <vt:lpstr>Calibri Light</vt:lpstr>
      <vt:lpstr>Microsoft YaHei</vt:lpstr>
      <vt:lpstr>Arial Unicode MS</vt:lpstr>
      <vt:lpstr>Office Theme</vt:lpstr>
      <vt:lpstr>1_Office Theme</vt:lpstr>
      <vt:lpstr>Crime Map</vt:lpstr>
      <vt:lpstr>Crime Map against Person and Property</vt:lpstr>
      <vt:lpstr>Crime Map – Non-Index</vt:lpstr>
      <vt:lpstr>Crime Map – Traffic Incident</vt:lpstr>
      <vt:lpstr>Crime Map – Special Laws</vt:lpstr>
      <vt:lpstr>Crime Map Ramon Isabela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 Map</dc:title>
  <dc:creator>Asus</dc:creator>
  <cp:lastModifiedBy>User</cp:lastModifiedBy>
  <cp:revision>8</cp:revision>
  <dcterms:created xsi:type="dcterms:W3CDTF">2021-11-28T14:41:00Z</dcterms:created>
  <dcterms:modified xsi:type="dcterms:W3CDTF">2021-11-29T06:31:23Z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1033-11.2.0.10078</vt:lpwstr>
  </property>
</Properties>
</file>